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/Relationships>
</file>

<file path=ppt/media/image1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pic>
        <p:nvPicPr>
          <p:cNvPr id="3" name="Picture Placeholder 2" descr="image.png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500" b="1250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